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ED797-12CB-4CDE-98A0-5CC1795F947E}" v="1" dt="2024-04-09T17:30:32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 Ködöböcz" userId="937491b01c009b22" providerId="LiveId" clId="{E42ED797-12CB-4CDE-98A0-5CC1795F947E}"/>
    <pc:docChg chg="undo custSel addSld delSld modSld">
      <pc:chgData name="Hanna Ködöböcz" userId="937491b01c009b22" providerId="LiveId" clId="{E42ED797-12CB-4CDE-98A0-5CC1795F947E}" dt="2024-04-09T19:25:32.278" v="253" actId="1076"/>
      <pc:docMkLst>
        <pc:docMk/>
      </pc:docMkLst>
      <pc:sldChg chg="addSp delSp modSp mod modTransition modAnim">
        <pc:chgData name="Hanna Ködöböcz" userId="937491b01c009b22" providerId="LiveId" clId="{E42ED797-12CB-4CDE-98A0-5CC1795F947E}" dt="2024-04-09T19:17:20.203" v="149" actId="1076"/>
        <pc:sldMkLst>
          <pc:docMk/>
          <pc:sldMk cId="4154605989" sldId="256"/>
        </pc:sldMkLst>
        <pc:spChg chg="mod ord">
          <ac:chgData name="Hanna Ködöböcz" userId="937491b01c009b22" providerId="LiveId" clId="{E42ED797-12CB-4CDE-98A0-5CC1795F947E}" dt="2024-04-09T19:13:28.280" v="134" actId="166"/>
          <ac:spMkLst>
            <pc:docMk/>
            <pc:sldMk cId="4154605989" sldId="256"/>
            <ac:spMk id="2" creationId="{1A69DFD5-E338-419D-92CB-CA1AF9F17214}"/>
          </ac:spMkLst>
        </pc:spChg>
        <pc:spChg chg="mod">
          <ac:chgData name="Hanna Ködöböcz" userId="937491b01c009b22" providerId="LiveId" clId="{E42ED797-12CB-4CDE-98A0-5CC1795F947E}" dt="2024-04-09T17:30:41.434" v="11" actId="1076"/>
          <ac:spMkLst>
            <pc:docMk/>
            <pc:sldMk cId="4154605989" sldId="256"/>
            <ac:spMk id="3" creationId="{CF50F690-44C2-4795-80CF-393FD2E98E73}"/>
          </ac:spMkLst>
        </pc:spChg>
        <pc:spChg chg="add mod">
          <ac:chgData name="Hanna Ködöböcz" userId="937491b01c009b22" providerId="LiveId" clId="{E42ED797-12CB-4CDE-98A0-5CC1795F947E}" dt="2024-04-09T19:13:36.713" v="138" actId="1076"/>
          <ac:spMkLst>
            <pc:docMk/>
            <pc:sldMk cId="4154605989" sldId="256"/>
            <ac:spMk id="8" creationId="{CA575F7E-EBE0-CEE5-BA35-EB8C53AE7DB9}"/>
          </ac:spMkLst>
        </pc:spChg>
        <pc:spChg chg="add del">
          <ac:chgData name="Hanna Ködöböcz" userId="937491b01c009b22" providerId="LiveId" clId="{E42ED797-12CB-4CDE-98A0-5CC1795F947E}" dt="2024-04-09T19:16:02.894" v="141" actId="11529"/>
          <ac:spMkLst>
            <pc:docMk/>
            <pc:sldMk cId="4154605989" sldId="256"/>
            <ac:spMk id="9" creationId="{8E36FADF-A735-A4E2-FF7F-6714ECA1FC77}"/>
          </ac:spMkLst>
        </pc:spChg>
        <pc:spChg chg="mod ord">
          <ac:chgData name="Hanna Ködöböcz" userId="937491b01c009b22" providerId="LiveId" clId="{E42ED797-12CB-4CDE-98A0-5CC1795F947E}" dt="2024-04-09T19:12:51.596" v="121" actId="166"/>
          <ac:spMkLst>
            <pc:docMk/>
            <pc:sldMk cId="4154605989" sldId="256"/>
            <ac:spMk id="13" creationId="{8660B597-809C-43F7-ADC6-54D899DC2AB8}"/>
          </ac:spMkLst>
        </pc:spChg>
        <pc:spChg chg="ord">
          <ac:chgData name="Hanna Ködöböcz" userId="937491b01c009b22" providerId="LiveId" clId="{E42ED797-12CB-4CDE-98A0-5CC1795F947E}" dt="2024-04-09T19:13:06.851" v="128" actId="166"/>
          <ac:spMkLst>
            <pc:docMk/>
            <pc:sldMk cId="4154605989" sldId="256"/>
            <ac:spMk id="14" creationId="{00270542-85DD-4EC4-8286-C94CC35076B1}"/>
          </ac:spMkLst>
        </pc:spChg>
        <pc:picChg chg="add mod">
          <ac:chgData name="Hanna Ködöböcz" userId="937491b01c009b22" providerId="LiveId" clId="{E42ED797-12CB-4CDE-98A0-5CC1795F947E}" dt="2024-04-09T19:05:45.573" v="29" actId="1076"/>
          <ac:picMkLst>
            <pc:docMk/>
            <pc:sldMk cId="4154605989" sldId="256"/>
            <ac:picMk id="6" creationId="{A3A6DA6C-7564-B388-D6CD-BDA1A2ECF573}"/>
          </ac:picMkLst>
        </pc:picChg>
        <pc:picChg chg="add mod">
          <ac:chgData name="Hanna Ködöböcz" userId="937491b01c009b22" providerId="LiveId" clId="{E42ED797-12CB-4CDE-98A0-5CC1795F947E}" dt="2024-04-09T19:13:09.416" v="129" actId="1076"/>
          <ac:picMkLst>
            <pc:docMk/>
            <pc:sldMk cId="4154605989" sldId="256"/>
            <ac:picMk id="7" creationId="{23A6F475-127A-BA66-40CD-29B0212032FD}"/>
          </ac:picMkLst>
        </pc:picChg>
        <pc:picChg chg="add mod">
          <ac:chgData name="Hanna Ködöböcz" userId="937491b01c009b22" providerId="LiveId" clId="{E42ED797-12CB-4CDE-98A0-5CC1795F947E}" dt="2024-04-09T19:17:20.203" v="149" actId="1076"/>
          <ac:picMkLst>
            <pc:docMk/>
            <pc:sldMk cId="4154605989" sldId="256"/>
            <ac:picMk id="11" creationId="{2B7B7E6E-DF97-08C5-41CF-780768B1B7BD}"/>
          </ac:picMkLst>
        </pc:picChg>
        <pc:picChg chg="add mod">
          <ac:chgData name="Hanna Ködöböcz" userId="937491b01c009b22" providerId="LiveId" clId="{E42ED797-12CB-4CDE-98A0-5CC1795F947E}" dt="2024-04-09T19:17:19.003" v="148" actId="1076"/>
          <ac:picMkLst>
            <pc:docMk/>
            <pc:sldMk cId="4154605989" sldId="256"/>
            <ac:picMk id="16" creationId="{105897C9-22BB-226D-9864-7C6DFF3D3A4A}"/>
          </ac:picMkLst>
        </pc:picChg>
        <pc:cxnChg chg="ord">
          <ac:chgData name="Hanna Ködöböcz" userId="937491b01c009b22" providerId="LiveId" clId="{E42ED797-12CB-4CDE-98A0-5CC1795F947E}" dt="2024-04-09T19:13:03.940" v="127" actId="166"/>
          <ac:cxnSpMkLst>
            <pc:docMk/>
            <pc:sldMk cId="4154605989" sldId="256"/>
            <ac:cxnSpMk id="5" creationId="{A9152A3A-BC56-4140-A736-04BCE84F7DEE}"/>
          </ac:cxnSpMkLst>
        </pc:cxnChg>
        <pc:cxnChg chg="mod ord">
          <ac:chgData name="Hanna Ködöböcz" userId="937491b01c009b22" providerId="LiveId" clId="{E42ED797-12CB-4CDE-98A0-5CC1795F947E}" dt="2024-04-09T19:13:01.480" v="126" actId="166"/>
          <ac:cxnSpMkLst>
            <pc:docMk/>
            <pc:sldMk cId="4154605989" sldId="256"/>
            <ac:cxnSpMk id="12" creationId="{F8754B5C-5DF0-4A1D-BD69-ADC92AA71C63}"/>
          </ac:cxnSpMkLst>
        </pc:cxnChg>
      </pc:sldChg>
      <pc:sldChg chg="addSp delSp modSp new mod modTransition setBg">
        <pc:chgData name="Hanna Ködöböcz" userId="937491b01c009b22" providerId="LiveId" clId="{E42ED797-12CB-4CDE-98A0-5CC1795F947E}" dt="2024-04-09T19:20:05.059" v="160" actId="1076"/>
        <pc:sldMkLst>
          <pc:docMk/>
          <pc:sldMk cId="1277707848" sldId="257"/>
        </pc:sldMkLst>
        <pc:spChg chg="mod ord">
          <ac:chgData name="Hanna Ködöböcz" userId="937491b01c009b22" providerId="LiveId" clId="{E42ED797-12CB-4CDE-98A0-5CC1795F947E}" dt="2024-04-09T19:09:52.280" v="112" actId="1076"/>
          <ac:spMkLst>
            <pc:docMk/>
            <pc:sldMk cId="1277707848" sldId="257"/>
            <ac:spMk id="2" creationId="{B1A0BDE9-C2EE-4DE1-AB9C-38CEAC1AE964}"/>
          </ac:spMkLst>
        </pc:spChg>
        <pc:spChg chg="del">
          <ac:chgData name="Hanna Ködöböcz" userId="937491b01c009b22" providerId="LiveId" clId="{E42ED797-12CB-4CDE-98A0-5CC1795F947E}" dt="2024-04-09T19:06:14.474" v="30" actId="22"/>
          <ac:spMkLst>
            <pc:docMk/>
            <pc:sldMk cId="1277707848" sldId="257"/>
            <ac:spMk id="3" creationId="{266A15B1-BCD4-D076-9D08-0E8CBB3E6C7A}"/>
          </ac:spMkLst>
        </pc:spChg>
        <pc:spChg chg="del">
          <ac:chgData name="Hanna Ködöböcz" userId="937491b01c009b22" providerId="LiveId" clId="{E42ED797-12CB-4CDE-98A0-5CC1795F947E}" dt="2024-04-09T19:06:40.702" v="31" actId="22"/>
          <ac:spMkLst>
            <pc:docMk/>
            <pc:sldMk cId="1277707848" sldId="257"/>
            <ac:spMk id="4" creationId="{B9F937D9-FC1D-E2C4-8BC2-1AD303A0C5F1}"/>
          </ac:spMkLst>
        </pc:spChg>
        <pc:spChg chg="add mod ord">
          <ac:chgData name="Hanna Ködöböcz" userId="937491b01c009b22" providerId="LiveId" clId="{E42ED797-12CB-4CDE-98A0-5CC1795F947E}" dt="2024-04-09T19:09:29.987" v="107" actId="207"/>
          <ac:spMkLst>
            <pc:docMk/>
            <pc:sldMk cId="1277707848" sldId="257"/>
            <ac:spMk id="9" creationId="{AB2340AA-870A-DF03-612B-173004F5AF59}"/>
          </ac:spMkLst>
        </pc:spChg>
        <pc:spChg chg="add del">
          <ac:chgData name="Hanna Ködöböcz" userId="937491b01c009b22" providerId="LiveId" clId="{E42ED797-12CB-4CDE-98A0-5CC1795F947E}" dt="2024-04-09T19:06:49.901" v="37" actId="26606"/>
          <ac:spMkLst>
            <pc:docMk/>
            <pc:sldMk cId="1277707848" sldId="257"/>
            <ac:spMk id="12" creationId="{B72D5626-3B50-ECB1-B66E-25A3819B0E72}"/>
          </ac:spMkLst>
        </pc:spChg>
        <pc:spChg chg="add del">
          <ac:chgData name="Hanna Ködöböcz" userId="937491b01c009b22" providerId="LiveId" clId="{E42ED797-12CB-4CDE-98A0-5CC1795F947E}" dt="2024-04-09T19:06:45.158" v="33" actId="26606"/>
          <ac:spMkLst>
            <pc:docMk/>
            <pc:sldMk cId="1277707848" sldId="257"/>
            <ac:spMk id="13" creationId="{3B47FC9C-2ED3-4100-A4EF-E8CDFEE106C9}"/>
          </ac:spMkLst>
        </pc:spChg>
        <pc:spChg chg="add del">
          <ac:chgData name="Hanna Ködöböcz" userId="937491b01c009b22" providerId="LiveId" clId="{E42ED797-12CB-4CDE-98A0-5CC1795F947E}" dt="2024-04-09T19:06:48.897" v="35" actId="26606"/>
          <ac:spMkLst>
            <pc:docMk/>
            <pc:sldMk cId="1277707848" sldId="257"/>
            <ac:spMk id="15" creationId="{890DEF05-784E-4B61-89E4-04C4ECF4E5A0}"/>
          </ac:spMkLst>
        </pc:spChg>
        <pc:spChg chg="add del">
          <ac:chgData name="Hanna Ködöböcz" userId="937491b01c009b22" providerId="LiveId" clId="{E42ED797-12CB-4CDE-98A0-5CC1795F947E}" dt="2024-04-09T19:06:48.897" v="35" actId="26606"/>
          <ac:spMkLst>
            <pc:docMk/>
            <pc:sldMk cId="1277707848" sldId="257"/>
            <ac:spMk id="16" creationId="{27BDFED6-6E33-4606-AFE2-886ADB1C018E}"/>
          </ac:spMkLst>
        </pc:spChg>
        <pc:spChg chg="add del">
          <ac:chgData name="Hanna Ködöböcz" userId="937491b01c009b22" providerId="LiveId" clId="{E42ED797-12CB-4CDE-98A0-5CC1795F947E}" dt="2024-04-09T19:06:49.901" v="37" actId="26606"/>
          <ac:spMkLst>
            <pc:docMk/>
            <pc:sldMk cId="1277707848" sldId="257"/>
            <ac:spMk id="19" creationId="{21AC6A30-4F22-4C0F-B278-19C5B8A80C55}"/>
          </ac:spMkLst>
        </pc:spChg>
        <pc:spChg chg="add del">
          <ac:chgData name="Hanna Ködöböcz" userId="937491b01c009b22" providerId="LiveId" clId="{E42ED797-12CB-4CDE-98A0-5CC1795F947E}" dt="2024-04-09T19:06:49.901" v="37" actId="26606"/>
          <ac:spMkLst>
            <pc:docMk/>
            <pc:sldMk cId="1277707848" sldId="257"/>
            <ac:spMk id="20" creationId="{BB4335AD-65B1-44E4-90AF-264024FE4BD2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1" creationId="{75C56826-D4E5-42ED-8529-079651CB3005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2" creationId="{231BF440-39FA-4087-84CC-2EEC0BBDAF29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3" creationId="{82095FCE-EF05-4443-B97A-85DEE3A5CA17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4" creationId="{F04E4CBA-303B-48BD-8451-C2701CB0EEBF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5" creationId="{CA00AE6B-AA30-4CF8-BA6F-339B780AD76C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6" creationId="{F6CA58B3-AFCC-4A40-9882-50D5080879B0}"/>
          </ac:spMkLst>
        </pc:spChg>
        <pc:spChg chg="add del">
          <ac:chgData name="Hanna Ködöböcz" userId="937491b01c009b22" providerId="LiveId" clId="{E42ED797-12CB-4CDE-98A0-5CC1795F947E}" dt="2024-04-09T19:06:51.352" v="39" actId="26606"/>
          <ac:spMkLst>
            <pc:docMk/>
            <pc:sldMk cId="1277707848" sldId="257"/>
            <ac:spMk id="27" creationId="{BB9E6085-7D3C-939D-F061-1270C5821607}"/>
          </ac:spMkLst>
        </pc:spChg>
        <pc:spChg chg="add del">
          <ac:chgData name="Hanna Ködöböcz" userId="937491b01c009b22" providerId="LiveId" clId="{E42ED797-12CB-4CDE-98A0-5CC1795F947E}" dt="2024-04-09T19:06:55.343" v="41" actId="26606"/>
          <ac:spMkLst>
            <pc:docMk/>
            <pc:sldMk cId="1277707848" sldId="257"/>
            <ac:spMk id="29" creationId="{947A9746-1747-7AB5-A3E3-1713FB863AE0}"/>
          </ac:spMkLst>
        </pc:spChg>
        <pc:spChg chg="add">
          <ac:chgData name="Hanna Ködöböcz" userId="937491b01c009b22" providerId="LiveId" clId="{E42ED797-12CB-4CDE-98A0-5CC1795F947E}" dt="2024-04-09T19:06:55.345" v="42" actId="26606"/>
          <ac:spMkLst>
            <pc:docMk/>
            <pc:sldMk cId="1277707848" sldId="257"/>
            <ac:spMk id="34" creationId="{3B47FC9C-2ED3-4100-A4EF-E8CDFEE106C9}"/>
          </ac:spMkLst>
        </pc:spChg>
        <pc:grpChg chg="add del">
          <ac:chgData name="Hanna Ködöböcz" userId="937491b01c009b22" providerId="LiveId" clId="{E42ED797-12CB-4CDE-98A0-5CC1795F947E}" dt="2024-04-09T19:06:55.343" v="41" actId="26606"/>
          <ac:grpSpMkLst>
            <pc:docMk/>
            <pc:sldMk cId="1277707848" sldId="257"/>
            <ac:grpSpMk id="30" creationId="{792AA144-DDFF-C43B-6866-516C9091D065}"/>
          </ac:grpSpMkLst>
        </pc:grpChg>
        <pc:picChg chg="add mod ord">
          <ac:chgData name="Hanna Ködöböcz" userId="937491b01c009b22" providerId="LiveId" clId="{E42ED797-12CB-4CDE-98A0-5CC1795F947E}" dt="2024-04-09T19:09:32.293" v="108" actId="1076"/>
          <ac:picMkLst>
            <pc:docMk/>
            <pc:sldMk cId="1277707848" sldId="257"/>
            <ac:picMk id="6" creationId="{B4C9C628-4D14-4429-60AB-1A662605D288}"/>
          </ac:picMkLst>
        </pc:picChg>
        <pc:picChg chg="add mod ord modCrop">
          <ac:chgData name="Hanna Ködöböcz" userId="937491b01c009b22" providerId="LiveId" clId="{E42ED797-12CB-4CDE-98A0-5CC1795F947E}" dt="2024-04-09T19:11:25.298" v="118" actId="1076"/>
          <ac:picMkLst>
            <pc:docMk/>
            <pc:sldMk cId="1277707848" sldId="257"/>
            <ac:picMk id="8" creationId="{B68C7F8C-3F37-A593-2D02-F95F802AFE6B}"/>
          </ac:picMkLst>
        </pc:picChg>
        <pc:picChg chg="add mod">
          <ac:chgData name="Hanna Ködöböcz" userId="937491b01c009b22" providerId="LiveId" clId="{E42ED797-12CB-4CDE-98A0-5CC1795F947E}" dt="2024-04-09T19:20:05.059" v="160" actId="1076"/>
          <ac:picMkLst>
            <pc:docMk/>
            <pc:sldMk cId="1277707848" sldId="257"/>
            <ac:picMk id="11" creationId="{907B65EA-ED8C-35FA-AD3B-6AE1A4E37AE7}"/>
          </ac:picMkLst>
        </pc:picChg>
        <pc:cxnChg chg="add del">
          <ac:chgData name="Hanna Ködöböcz" userId="937491b01c009b22" providerId="LiveId" clId="{E42ED797-12CB-4CDE-98A0-5CC1795F947E}" dt="2024-04-09T19:06:48.897" v="35" actId="26606"/>
          <ac:cxnSpMkLst>
            <pc:docMk/>
            <pc:sldMk cId="1277707848" sldId="257"/>
            <ac:cxnSpMk id="17" creationId="{C41BAEC7-F7B0-4224-8B18-8F74B7D87F0B}"/>
          </ac:cxnSpMkLst>
        </pc:cxnChg>
      </pc:sldChg>
      <pc:sldChg chg="addSp delSp modSp new mod modTransition setBg">
        <pc:chgData name="Hanna Ködöböcz" userId="937491b01c009b22" providerId="LiveId" clId="{E42ED797-12CB-4CDE-98A0-5CC1795F947E}" dt="2024-04-09T19:22:37.807" v="214" actId="1076"/>
        <pc:sldMkLst>
          <pc:docMk/>
          <pc:sldMk cId="1230712681" sldId="258"/>
        </pc:sldMkLst>
        <pc:spChg chg="mod">
          <ac:chgData name="Hanna Ködöböcz" userId="937491b01c009b22" providerId="LiveId" clId="{E42ED797-12CB-4CDE-98A0-5CC1795F947E}" dt="2024-04-09T19:22:33.715" v="213" actId="115"/>
          <ac:spMkLst>
            <pc:docMk/>
            <pc:sldMk cId="1230712681" sldId="258"/>
            <ac:spMk id="2" creationId="{E4BEF94E-D9F2-48EA-EB83-768DF55F4FE8}"/>
          </ac:spMkLst>
        </pc:spChg>
        <pc:spChg chg="del">
          <ac:chgData name="Hanna Ködöböcz" userId="937491b01c009b22" providerId="LiveId" clId="{E42ED797-12CB-4CDE-98A0-5CC1795F947E}" dt="2024-04-09T19:18:18.591" v="150" actId="22"/>
          <ac:spMkLst>
            <pc:docMk/>
            <pc:sldMk cId="1230712681" sldId="258"/>
            <ac:spMk id="3" creationId="{E1C9CB44-0749-71CC-4AB7-AC3D5275F833}"/>
          </ac:spMkLst>
        </pc:spChg>
        <pc:spChg chg="del">
          <ac:chgData name="Hanna Ködöböcz" userId="937491b01c009b22" providerId="LiveId" clId="{E42ED797-12CB-4CDE-98A0-5CC1795F947E}" dt="2024-04-09T19:18:21.233" v="151" actId="26606"/>
          <ac:spMkLst>
            <pc:docMk/>
            <pc:sldMk cId="1230712681" sldId="258"/>
            <ac:spMk id="4" creationId="{D4C3E3EB-0310-E2F6-2D55-1F2D3764358F}"/>
          </ac:spMkLst>
        </pc:spChg>
        <pc:spChg chg="add">
          <ac:chgData name="Hanna Ködöböcz" userId="937491b01c009b22" providerId="LiveId" clId="{E42ED797-12CB-4CDE-98A0-5CC1795F947E}" dt="2024-04-09T19:18:21.233" v="151" actId="26606"/>
          <ac:spMkLst>
            <pc:docMk/>
            <pc:sldMk cId="1230712681" sldId="258"/>
            <ac:spMk id="11" creationId="{A4AC5506-6312-4701-8D3C-40187889A947}"/>
          </ac:spMkLst>
        </pc:spChg>
        <pc:picChg chg="add mod ord">
          <ac:chgData name="Hanna Ködöböcz" userId="937491b01c009b22" providerId="LiveId" clId="{E42ED797-12CB-4CDE-98A0-5CC1795F947E}" dt="2024-04-09T19:19:03.889" v="156" actId="1076"/>
          <ac:picMkLst>
            <pc:docMk/>
            <pc:sldMk cId="1230712681" sldId="258"/>
            <ac:picMk id="6" creationId="{E982F2EE-FC61-FD8C-257D-1B7E5BCFA109}"/>
          </ac:picMkLst>
        </pc:picChg>
        <pc:picChg chg="add mod">
          <ac:chgData name="Hanna Ködöböcz" userId="937491b01c009b22" providerId="LiveId" clId="{E42ED797-12CB-4CDE-98A0-5CC1795F947E}" dt="2024-04-09T19:22:37.807" v="214" actId="1076"/>
          <ac:picMkLst>
            <pc:docMk/>
            <pc:sldMk cId="1230712681" sldId="258"/>
            <ac:picMk id="8" creationId="{CE062887-27C0-74E2-F3F4-F644FB2B6066}"/>
          </ac:picMkLst>
        </pc:picChg>
      </pc:sldChg>
      <pc:sldChg chg="addSp delSp modSp new mod setBg">
        <pc:chgData name="Hanna Ködöböcz" userId="937491b01c009b22" providerId="LiveId" clId="{E42ED797-12CB-4CDE-98A0-5CC1795F947E}" dt="2024-04-09T19:22:56.747" v="218" actId="1076"/>
        <pc:sldMkLst>
          <pc:docMk/>
          <pc:sldMk cId="2940370247" sldId="259"/>
        </pc:sldMkLst>
        <pc:spChg chg="mod">
          <ac:chgData name="Hanna Ködöböcz" userId="937491b01c009b22" providerId="LiveId" clId="{E42ED797-12CB-4CDE-98A0-5CC1795F947E}" dt="2024-04-09T19:22:12.952" v="208" actId="1076"/>
          <ac:spMkLst>
            <pc:docMk/>
            <pc:sldMk cId="2940370247" sldId="259"/>
            <ac:spMk id="2" creationId="{FD7818EA-9A24-15A0-8395-AA30AEC883E6}"/>
          </ac:spMkLst>
        </pc:spChg>
        <pc:spChg chg="del">
          <ac:chgData name="Hanna Ködöböcz" userId="937491b01c009b22" providerId="LiveId" clId="{E42ED797-12CB-4CDE-98A0-5CC1795F947E}" dt="2024-04-09T19:21:30.766" v="192" actId="22"/>
          <ac:spMkLst>
            <pc:docMk/>
            <pc:sldMk cId="2940370247" sldId="259"/>
            <ac:spMk id="3" creationId="{E74E9A4C-1DFD-6DF2-D5D7-5D927CC95B5E}"/>
          </ac:spMkLst>
        </pc:spChg>
        <pc:spChg chg="add del">
          <ac:chgData name="Hanna Ködöböcz" userId="937491b01c009b22" providerId="LiveId" clId="{E42ED797-12CB-4CDE-98A0-5CC1795F947E}" dt="2024-04-09T19:21:39.318" v="197" actId="26606"/>
          <ac:spMkLst>
            <pc:docMk/>
            <pc:sldMk cId="2940370247" sldId="259"/>
            <ac:spMk id="4" creationId="{ACBC8022-12A9-5AC3-1E68-43322D9D7F24}"/>
          </ac:spMkLst>
        </pc:spChg>
        <pc:spChg chg="add del">
          <ac:chgData name="Hanna Ködöböcz" userId="937491b01c009b22" providerId="LiveId" clId="{E42ED797-12CB-4CDE-98A0-5CC1795F947E}" dt="2024-04-09T19:21:35.746" v="194" actId="26606"/>
          <ac:spMkLst>
            <pc:docMk/>
            <pc:sldMk cId="2940370247" sldId="259"/>
            <ac:spMk id="11" creationId="{D12DDE76-C203-4047-9998-63900085B5E8}"/>
          </ac:spMkLst>
        </pc:spChg>
        <pc:spChg chg="add del">
          <ac:chgData name="Hanna Ködöböcz" userId="937491b01c009b22" providerId="LiveId" clId="{E42ED797-12CB-4CDE-98A0-5CC1795F947E}" dt="2024-04-09T19:21:39.315" v="196" actId="26606"/>
          <ac:spMkLst>
            <pc:docMk/>
            <pc:sldMk cId="2940370247" sldId="259"/>
            <ac:spMk id="13" creationId="{D4771268-CB57-404A-9271-370EB28F6090}"/>
          </ac:spMkLst>
        </pc:spChg>
        <pc:spChg chg="add">
          <ac:chgData name="Hanna Ködöböcz" userId="937491b01c009b22" providerId="LiveId" clId="{E42ED797-12CB-4CDE-98A0-5CC1795F947E}" dt="2024-04-09T19:21:39.318" v="197" actId="26606"/>
          <ac:spMkLst>
            <pc:docMk/>
            <pc:sldMk cId="2940370247" sldId="259"/>
            <ac:spMk id="15" creationId="{D12DDE76-C203-4047-9998-63900085B5E8}"/>
          </ac:spMkLst>
        </pc:spChg>
        <pc:picChg chg="add mod ord">
          <ac:chgData name="Hanna Ködöböcz" userId="937491b01c009b22" providerId="LiveId" clId="{E42ED797-12CB-4CDE-98A0-5CC1795F947E}" dt="2024-04-09T19:21:52.327" v="202" actId="14100"/>
          <ac:picMkLst>
            <pc:docMk/>
            <pc:sldMk cId="2940370247" sldId="259"/>
            <ac:picMk id="6" creationId="{CFD69225-397B-955C-79A0-498BB0321264}"/>
          </ac:picMkLst>
        </pc:picChg>
        <pc:picChg chg="add mod">
          <ac:chgData name="Hanna Ködöböcz" userId="937491b01c009b22" providerId="LiveId" clId="{E42ED797-12CB-4CDE-98A0-5CC1795F947E}" dt="2024-04-09T19:22:56.747" v="218" actId="1076"/>
          <ac:picMkLst>
            <pc:docMk/>
            <pc:sldMk cId="2940370247" sldId="259"/>
            <ac:picMk id="8" creationId="{4E50DC34-2AB2-F95F-BFA8-40FB1C405F5A}"/>
          </ac:picMkLst>
        </pc:picChg>
      </pc:sldChg>
      <pc:sldChg chg="modSp new del mod">
        <pc:chgData name="Hanna Ködöböcz" userId="937491b01c009b22" providerId="LiveId" clId="{E42ED797-12CB-4CDE-98A0-5CC1795F947E}" dt="2024-04-09T19:21:02.403" v="184" actId="2696"/>
        <pc:sldMkLst>
          <pc:docMk/>
          <pc:sldMk cId="3634589674" sldId="259"/>
        </pc:sldMkLst>
        <pc:spChg chg="mod">
          <ac:chgData name="Hanna Ködöböcz" userId="937491b01c009b22" providerId="LiveId" clId="{E42ED797-12CB-4CDE-98A0-5CC1795F947E}" dt="2024-04-09T19:20:58.695" v="183" actId="20577"/>
          <ac:spMkLst>
            <pc:docMk/>
            <pc:sldMk cId="3634589674" sldId="259"/>
            <ac:spMk id="2" creationId="{4ADE6D7F-7473-04FD-A17C-CF344B9DED2F}"/>
          </ac:spMkLst>
        </pc:spChg>
      </pc:sldChg>
      <pc:sldChg chg="addSp delSp modSp new mod setBg addAnim modAnim setClrOvrMap">
        <pc:chgData name="Hanna Ködöböcz" userId="937491b01c009b22" providerId="LiveId" clId="{E42ED797-12CB-4CDE-98A0-5CC1795F947E}" dt="2024-04-09T19:25:32.278" v="253" actId="1076"/>
        <pc:sldMkLst>
          <pc:docMk/>
          <pc:sldMk cId="305370893" sldId="260"/>
        </pc:sldMkLst>
        <pc:spChg chg="mod ord">
          <ac:chgData name="Hanna Ködöböcz" userId="937491b01c009b22" providerId="LiveId" clId="{E42ED797-12CB-4CDE-98A0-5CC1795F947E}" dt="2024-04-09T19:24:18.012" v="251" actId="1076"/>
          <ac:spMkLst>
            <pc:docMk/>
            <pc:sldMk cId="305370893" sldId="260"/>
            <ac:spMk id="2" creationId="{594219DB-E719-0074-69B6-064DC6805128}"/>
          </ac:spMkLst>
        </pc:spChg>
        <pc:spChg chg="del">
          <ac:chgData name="Hanna Ködöböcz" userId="937491b01c009b22" providerId="LiveId" clId="{E42ED797-12CB-4CDE-98A0-5CC1795F947E}" dt="2024-04-09T19:23:14.088" v="242" actId="21"/>
          <ac:spMkLst>
            <pc:docMk/>
            <pc:sldMk cId="305370893" sldId="260"/>
            <ac:spMk id="3" creationId="{AFFD4570-0404-54E9-B713-79ADE3AF4E0D}"/>
          </ac:spMkLst>
        </pc:spChg>
        <pc:spChg chg="add">
          <ac:chgData name="Hanna Ködöböcz" userId="937491b01c009b22" providerId="LiveId" clId="{E42ED797-12CB-4CDE-98A0-5CC1795F947E}" dt="2024-04-09T19:23:57.860" v="246" actId="26606"/>
          <ac:spMkLst>
            <pc:docMk/>
            <pc:sldMk cId="305370893" sldId="260"/>
            <ac:spMk id="10" creationId="{71B2258F-86CA-4D4D-8270-BC05FCDEBFB3}"/>
          </ac:spMkLst>
        </pc:spChg>
        <pc:picChg chg="add mod">
          <ac:chgData name="Hanna Ködöböcz" userId="937491b01c009b22" providerId="LiveId" clId="{E42ED797-12CB-4CDE-98A0-5CC1795F947E}" dt="2024-04-09T19:23:57.860" v="246" actId="26606"/>
          <ac:picMkLst>
            <pc:docMk/>
            <pc:sldMk cId="305370893" sldId="260"/>
            <ac:picMk id="5" creationId="{142925DD-C846-0A11-E92B-63E4258AE305}"/>
          </ac:picMkLst>
        </pc:picChg>
        <pc:picChg chg="add mod">
          <ac:chgData name="Hanna Ködöböcz" userId="937491b01c009b22" providerId="LiveId" clId="{E42ED797-12CB-4CDE-98A0-5CC1795F947E}" dt="2024-04-09T19:25:32.278" v="253" actId="1076"/>
          <ac:picMkLst>
            <pc:docMk/>
            <pc:sldMk cId="305370893" sldId="260"/>
            <ac:picMk id="7" creationId="{4431EFC9-2706-DE46-E36D-C6F154B7E9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C9F12A-C0A0-42FB-AD8E-741A7ED7C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9C037F7-9028-404F-A7C9-1410F9751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300833D-C601-49C3-9B0A-5CBFBF4E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42B9FE-8B8B-419E-9265-A2D6A2C9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03FC6CF-1709-4650-A413-D55D6C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457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1C569D-57E6-4A67-9FBF-2B3ACC8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F0F64BC-30CB-4D57-A3F2-FBEFB5AB4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AE95C5-A0D9-4392-9D26-E242D946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D8AD64-C349-45CB-9228-4C3AB008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E0EB425-E963-4583-83DD-40A1C585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379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508E49D-6181-404D-BA07-6730F8CC5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9070396-1E4E-4BD8-9AD6-2FB177ACB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D272B8F-71F9-4158-8DFB-27E3C570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4E5C22-0C25-4B65-A6AE-2C3C5542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D20F200-1166-4CD3-8150-125BCE81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146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4221A6-51D7-4EBC-AD05-80F0E179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D1F56-E33A-443F-A29C-D4EC5C737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DD5AB7A-5BB1-4BF2-BC30-0CFD2394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638200-7883-426F-9BA7-53E0875E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611D75-1496-4A06-BE64-F7724594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544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179685-F9B9-47B4-9569-4478E1F9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CDD787E-8002-458D-86C3-2DEF5DC05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418F95E-8EAC-4380-B9D5-FD1913EA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AC293C7-2332-41EB-A800-74485938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4728BDC-C988-46B2-A070-8D8ECFEE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477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2A4B1B-89BC-467B-9500-7EB57D5D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3A5EC1-7EB8-4024-9491-417F3A8BA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0E9BE75-27C5-4086-A719-7701516A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3D0D2BB-4790-4BAF-8A74-11651B4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DE8381-6169-487E-8477-F06FAA6F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78544C-E41B-4C12-AE62-4E86BC0B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919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91A9ED-EDF6-4954-977A-1D88B2D3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0D9531-4661-450B-B254-A4E18854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DFA5D7A-1648-4419-9329-1FF9DF499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629B62B-002A-4B4D-82AB-19DDA6ABD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57C7CA-E653-444E-A7D0-F9EE6DC00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0DC3852-CE59-4D36-8C2F-91865E1B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FC4FE45-5741-40B5-8C3B-6C4DAF1F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4F0CFDF-E985-48C1-9C07-BFA35BED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602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767E97-AC2D-4695-A606-069149E5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F153CE2-7C9E-479C-ACDA-5D6D4717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8D2FA92-410F-48B6-B94A-3B03947E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AFC45F6-8CA1-42D4-95C7-09DBDCBF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543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3D40E47-030A-4766-9C13-DDE285C2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ABA30EF-835A-4AE8-94F4-5D4C705E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B864E20-71DD-496D-A83C-CC9D7DC7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334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9F2405-0BA0-4E0D-AE4F-63329DB7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75D2A3-0ADD-4332-9630-5A080F72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82F2E1E-D9AD-409B-A9FD-B00FE9DCA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FE5B5BA-3894-4469-B335-61F7013A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EF9E993-2841-4E17-B316-F3F74F85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FD110A7-3A6F-4975-BFF1-1CAFE721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49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E38A07-2F41-40D6-AC70-7157AA0C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13A5270-7BC4-4E2B-ACBB-438379D1B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72B5E2F-68CE-4337-BF98-8D36A5EB8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C57553A-676B-4772-A32C-3BAC48B0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538A9BD-6976-4856-9464-A99DFF44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33344CD-1ACB-4F54-91EF-CF6D2666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147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7715FD3-F318-4A4C-B010-3EDB245C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573E2B-C952-493E-878D-1C0B8607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705EB27-6769-4472-8417-1D05D70FC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CA44-EDE1-49C8-A118-59C9C5EE913A}" type="datetimeFigureOut">
              <a:rPr lang="hu-HU" smtClean="0"/>
              <a:t>2024. 04. 09.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3D429C1-CD52-4C69-A451-2E0FFCF18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2E5D62C-D036-4D4C-BD51-0172A54BF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DDEA-FF15-4028-85D3-AFF54EB80B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338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CF50F690-44C2-4795-80CF-393FD2E98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216" y="2887632"/>
            <a:ext cx="9144000" cy="1655762"/>
          </a:xfrm>
        </p:spPr>
        <p:txBody>
          <a:bodyPr/>
          <a:lstStyle/>
          <a:p>
            <a:r>
              <a:rPr lang="hu-HU" dirty="0"/>
              <a:t>Készítette: Hanna, Betti, Dominik</a:t>
            </a:r>
          </a:p>
        </p:txBody>
      </p:sp>
      <p:pic>
        <p:nvPicPr>
          <p:cNvPr id="6" name="Kép 5" descr="Vidám rajzfilmes méh">
            <a:extLst>
              <a:ext uri="{FF2B5EF4-FFF2-40B4-BE49-F238E27FC236}">
                <a16:creationId xmlns:a16="http://schemas.microsoft.com/office/drawing/2014/main" id="{A3A6DA6C-7564-B388-D6CD-BDA1A2ECF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84" y="3404477"/>
            <a:ext cx="2762664" cy="3035373"/>
          </a:xfrm>
          <a:prstGeom prst="rect">
            <a:avLst/>
          </a:prstGeom>
        </p:spPr>
      </p:pic>
      <p:pic>
        <p:nvPicPr>
          <p:cNvPr id="7" name="Videó 4" title="Zöld füstfelhő">
            <a:hlinkClick r:id="" action="ppaction://media"/>
            <a:extLst>
              <a:ext uri="{FF2B5EF4-FFF2-40B4-BE49-F238E27FC236}">
                <a16:creationId xmlns:a16="http://schemas.microsoft.com/office/drawing/2014/main" id="{23A6F475-127A-BA66-40CD-29B021203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sillag: 5 ágú 12">
            <a:extLst>
              <a:ext uri="{FF2B5EF4-FFF2-40B4-BE49-F238E27FC236}">
                <a16:creationId xmlns:a16="http://schemas.microsoft.com/office/drawing/2014/main" id="{8660B597-809C-43F7-ADC6-54D899DC2AB8}"/>
              </a:ext>
            </a:extLst>
          </p:cNvPr>
          <p:cNvSpPr/>
          <p:nvPr/>
        </p:nvSpPr>
        <p:spPr>
          <a:xfrm>
            <a:off x="1044596" y="886098"/>
            <a:ext cx="1800203" cy="1655762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F8754B5C-5DF0-4A1D-BD69-ADC92AA71C63}"/>
              </a:ext>
            </a:extLst>
          </p:cNvPr>
          <p:cNvCxnSpPr/>
          <p:nvPr/>
        </p:nvCxnSpPr>
        <p:spPr>
          <a:xfrm rot="10800000" flipV="1">
            <a:off x="1168400" y="1485693"/>
            <a:ext cx="3352800" cy="3009900"/>
          </a:xfrm>
          <a:prstGeom prst="bent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Összekötő: szögletes 4">
            <a:extLst>
              <a:ext uri="{FF2B5EF4-FFF2-40B4-BE49-F238E27FC236}">
                <a16:creationId xmlns:a16="http://schemas.microsoft.com/office/drawing/2014/main" id="{A9152A3A-BC56-4140-A736-04BCE84F7DEE}"/>
              </a:ext>
            </a:extLst>
          </p:cNvPr>
          <p:cNvCxnSpPr/>
          <p:nvPr/>
        </p:nvCxnSpPr>
        <p:spPr>
          <a:xfrm>
            <a:off x="7518400" y="1447800"/>
            <a:ext cx="3441700" cy="3289300"/>
          </a:xfrm>
          <a:prstGeom prst="bent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sillag: 5 ágú 13">
            <a:extLst>
              <a:ext uri="{FF2B5EF4-FFF2-40B4-BE49-F238E27FC236}">
                <a16:creationId xmlns:a16="http://schemas.microsoft.com/office/drawing/2014/main" id="{00270542-85DD-4EC4-8286-C94CC35076B1}"/>
              </a:ext>
            </a:extLst>
          </p:cNvPr>
          <p:cNvSpPr/>
          <p:nvPr/>
        </p:nvSpPr>
        <p:spPr>
          <a:xfrm>
            <a:off x="9901321" y="4759512"/>
            <a:ext cx="2117558" cy="1952250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A575F7E-EBE0-CEE5-BA35-EB8C53AE7DB9}"/>
              </a:ext>
            </a:extLst>
          </p:cNvPr>
          <p:cNvSpPr/>
          <p:nvPr/>
        </p:nvSpPr>
        <p:spPr>
          <a:xfrm>
            <a:off x="3174464" y="2469482"/>
            <a:ext cx="5843071" cy="118498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69DFD5-E338-419D-92CB-CA1AF9F17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2541860"/>
            <a:ext cx="9144000" cy="887140"/>
          </a:xfrm>
        </p:spPr>
        <p:txBody>
          <a:bodyPr>
            <a:normAutofit fontScale="90000"/>
          </a:bodyPr>
          <a:lstStyle/>
          <a:p>
            <a:r>
              <a:rPr lang="hu-HU" u="sng" dirty="0">
                <a:latin typeface="Amasis MT Pro" panose="020F0502020204030204" pitchFamily="18" charset="-18"/>
              </a:rPr>
              <a:t>Kedvenc Játékunk</a:t>
            </a:r>
          </a:p>
        </p:txBody>
      </p:sp>
      <p:pic>
        <p:nvPicPr>
          <p:cNvPr id="11" name="Kép 10" descr="Ugat macska">
            <a:extLst>
              <a:ext uri="{FF2B5EF4-FFF2-40B4-BE49-F238E27FC236}">
                <a16:creationId xmlns:a16="http://schemas.microsoft.com/office/drawing/2014/main" id="{2B7B7E6E-DF97-08C5-41CF-780768B1B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47" y="3832788"/>
            <a:ext cx="2619375" cy="2619375"/>
          </a:xfrm>
          <a:prstGeom prst="rect">
            <a:avLst/>
          </a:prstGeom>
        </p:spPr>
      </p:pic>
      <p:pic>
        <p:nvPicPr>
          <p:cNvPr id="16" name="Kép 15" descr="Csodálkozó csirke">
            <a:extLst>
              <a:ext uri="{FF2B5EF4-FFF2-40B4-BE49-F238E27FC236}">
                <a16:creationId xmlns:a16="http://schemas.microsoft.com/office/drawing/2014/main" id="{105897C9-22BB-226D-9864-7C6DFF3D3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444319"/>
            <a:ext cx="3140722" cy="31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0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B2340AA-870A-DF03-612B-173004F5AF59}"/>
              </a:ext>
            </a:extLst>
          </p:cNvPr>
          <p:cNvSpPr/>
          <p:nvPr/>
        </p:nvSpPr>
        <p:spPr>
          <a:xfrm>
            <a:off x="10105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B68C7F8C-3F37-A593-2D02-F95F802AFE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110"/>
          <a:stretch/>
        </p:blipFill>
        <p:spPr>
          <a:xfrm>
            <a:off x="4746626" y="908134"/>
            <a:ext cx="7362714" cy="4079875"/>
          </a:xfr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B4C9C628-4D14-4429-60AB-1A662605D2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312" y="568859"/>
            <a:ext cx="4538208" cy="5470542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1A0BDE9-C2EE-4DE1-AB9C-38CEAC1A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011" y="5332403"/>
            <a:ext cx="6967677" cy="942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600" b="1" u="sng" kern="1200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HTML</a:t>
            </a:r>
            <a:r>
              <a:rPr lang="hu-HU" sz="6600" b="1" u="sng" kern="1200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/CSS/</a:t>
            </a:r>
            <a:r>
              <a:rPr lang="hu-HU" sz="6600" b="1" u="sng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BOOTSTRAP</a:t>
            </a:r>
            <a:endParaRPr lang="en-US" sz="6600" b="1" u="sng" kern="1200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pic>
        <p:nvPicPr>
          <p:cNvPr id="11" name="Kép 10" descr="Szerelem macska">
            <a:extLst>
              <a:ext uri="{FF2B5EF4-FFF2-40B4-BE49-F238E27FC236}">
                <a16:creationId xmlns:a16="http://schemas.microsoft.com/office/drawing/2014/main" id="{907B65EA-ED8C-35FA-AD3B-6AE1A4E37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37" y="2540831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7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4BEF94E-D9F2-48EA-EB83-768DF55F4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b="1" u="sng" kern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Python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E982F2EE-FC61-FD8C-257D-1B7E5BCFA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254" y="1466505"/>
            <a:ext cx="11473492" cy="5335173"/>
          </a:xfrm>
          <a:prstGeom prst="rect">
            <a:avLst/>
          </a:prstGeom>
        </p:spPr>
      </p:pic>
      <p:pic>
        <p:nvPicPr>
          <p:cNvPr id="8" name="Kép 7" descr="Pózol macska">
            <a:extLst>
              <a:ext uri="{FF2B5EF4-FFF2-40B4-BE49-F238E27FC236}">
                <a16:creationId xmlns:a16="http://schemas.microsoft.com/office/drawing/2014/main" id="{CE062887-27C0-74E2-F3F4-F644FB2B6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614" y="0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26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F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7818EA-9A24-15A0-8395-AA30AEC8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6" y="184810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u="sng" kern="1200" dirty="0">
                <a:solidFill>
                  <a:srgbClr val="FFFFFF"/>
                </a:solidFill>
                <a:latin typeface="Aptos Black" panose="020F0502020204030204" pitchFamily="34" charset="0"/>
              </a:rPr>
              <a:t>GitHub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FD69225-397B-955C-79A0-498BB03212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225" y="8621"/>
            <a:ext cx="8105775" cy="6849379"/>
          </a:xfrm>
          <a:prstGeom prst="rect">
            <a:avLst/>
          </a:prstGeom>
        </p:spPr>
      </p:pic>
      <p:pic>
        <p:nvPicPr>
          <p:cNvPr id="8" name="Kép 7" descr="Rajzfilmes méh mutatóval">
            <a:extLst>
              <a:ext uri="{FF2B5EF4-FFF2-40B4-BE49-F238E27FC236}">
                <a16:creationId xmlns:a16="http://schemas.microsoft.com/office/drawing/2014/main" id="{4E50DC34-2AB2-F95F-BFA8-40FB1C405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4" y="3207224"/>
            <a:ext cx="3237212" cy="36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7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Narancssárga és tengerkék anyagmintázatú festék">
            <a:extLst>
              <a:ext uri="{FF2B5EF4-FFF2-40B4-BE49-F238E27FC236}">
                <a16:creationId xmlns:a16="http://schemas.microsoft.com/office/drawing/2014/main" id="{142925DD-C846-0A11-E92B-63E4258AE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" b="167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94219DB-E719-0074-69B6-064DC6805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9844" y="528481"/>
            <a:ext cx="12894365" cy="2900518"/>
          </a:xfrm>
        </p:spPr>
        <p:txBody>
          <a:bodyPr>
            <a:normAutofit/>
          </a:bodyPr>
          <a:lstStyle/>
          <a:p>
            <a:r>
              <a:rPr lang="hu-HU" sz="9600" dirty="0">
                <a:solidFill>
                  <a:srgbClr val="FFFFFF"/>
                </a:solidFill>
              </a:rPr>
              <a:t>Köszönjük a Figyelmet!</a:t>
            </a:r>
          </a:p>
        </p:txBody>
      </p:sp>
      <p:pic>
        <p:nvPicPr>
          <p:cNvPr id="7" name="Kép 6" descr="Okoska Pusheen">
            <a:extLst>
              <a:ext uri="{FF2B5EF4-FFF2-40B4-BE49-F238E27FC236}">
                <a16:creationId xmlns:a16="http://schemas.microsoft.com/office/drawing/2014/main" id="{4431EFC9-2706-DE46-E36D-C6F154B7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38" y="272994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</Words>
  <Application>Microsoft Office PowerPoint</Application>
  <PresentationFormat>Szélesvásznú</PresentationFormat>
  <Paragraphs>6</Paragraphs>
  <Slides>5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3" baseType="lpstr">
      <vt:lpstr>Amasis MT Pro</vt:lpstr>
      <vt:lpstr>AngsanaUPC</vt:lpstr>
      <vt:lpstr>Aptos Black</vt:lpstr>
      <vt:lpstr>Arial</vt:lpstr>
      <vt:lpstr>Arial Rounded MT Bold</vt:lpstr>
      <vt:lpstr>Calibri</vt:lpstr>
      <vt:lpstr>Calibri Light</vt:lpstr>
      <vt:lpstr>Office-téma</vt:lpstr>
      <vt:lpstr>Kedvenc Játékunk</vt:lpstr>
      <vt:lpstr>HTML/CSS/BOOTSTRAP</vt:lpstr>
      <vt:lpstr>Python</vt:lpstr>
      <vt:lpstr>GitHub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Kedvenc Játékunk</dc:title>
  <dc:creator>kodobocz.hanna.lara</dc:creator>
  <cp:lastModifiedBy>Hanna Ködöböcz</cp:lastModifiedBy>
  <cp:revision>2</cp:revision>
  <dcterms:created xsi:type="dcterms:W3CDTF">2024-03-25T08:58:15Z</dcterms:created>
  <dcterms:modified xsi:type="dcterms:W3CDTF">2024-04-09T19:25:35Z</dcterms:modified>
</cp:coreProperties>
</file>